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FAB5-B9A5-4E80-B56E-292373A7315B}" type="datetimeFigureOut">
              <a:rPr lang="en-US" smtClean="0"/>
              <a:t>8/1/2014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7760BE-45DA-4FEE-A98B-973BE90E227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FAB5-B9A5-4E80-B56E-292373A7315B}" type="datetimeFigureOut">
              <a:rPr lang="en-US" smtClean="0"/>
              <a:t>8/1/2014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60BE-45DA-4FEE-A98B-973BE90E2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FAB5-B9A5-4E80-B56E-292373A7315B}" type="datetimeFigureOut">
              <a:rPr lang="en-US" smtClean="0"/>
              <a:t>8/1/2014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60BE-45DA-4FEE-A98B-973BE90E2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A5FFAB5-B9A5-4E80-B56E-292373A7315B}" type="datetimeFigureOut">
              <a:rPr lang="en-US" smtClean="0"/>
              <a:t>8/1/2014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C7760BE-45DA-4FEE-A98B-973BE90E227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FAB5-B9A5-4E80-B56E-292373A7315B}" type="datetimeFigureOut">
              <a:rPr lang="en-US" smtClean="0"/>
              <a:t>8/1/2014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60BE-45DA-4FEE-A98B-973BE90E227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FAB5-B9A5-4E80-B56E-292373A7315B}" type="datetimeFigureOut">
              <a:rPr lang="en-US" smtClean="0"/>
              <a:t>8/1/2014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60BE-45DA-4FEE-A98B-973BE90E227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60BE-45DA-4FEE-A98B-973BE90E22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FAB5-B9A5-4E80-B56E-292373A7315B}" type="datetimeFigureOut">
              <a:rPr lang="en-US" smtClean="0"/>
              <a:t>8/1/2014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FAB5-B9A5-4E80-B56E-292373A7315B}" type="datetimeFigureOut">
              <a:rPr lang="en-US" smtClean="0"/>
              <a:t>8/1/2014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60BE-45DA-4FEE-A98B-973BE90E227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FAB5-B9A5-4E80-B56E-292373A7315B}" type="datetimeFigureOut">
              <a:rPr lang="en-US" smtClean="0"/>
              <a:t>8/1/2014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60BE-45DA-4FEE-A98B-973BE90E2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A5FFAB5-B9A5-4E80-B56E-292373A7315B}" type="datetimeFigureOut">
              <a:rPr lang="en-US" smtClean="0"/>
              <a:t>8/1/2014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C7760BE-45DA-4FEE-A98B-973BE90E227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FAB5-B9A5-4E80-B56E-292373A7315B}" type="datetimeFigureOut">
              <a:rPr lang="en-US" smtClean="0"/>
              <a:t>8/1/2014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7760BE-45DA-4FEE-A98B-973BE90E227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A5FFAB5-B9A5-4E80-B56E-292373A7315B}" type="datetimeFigureOut">
              <a:rPr lang="en-US" smtClean="0"/>
              <a:t>8/1/2014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C7760BE-45DA-4FEE-A98B-973BE90E22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33800"/>
            <a:ext cx="8305800" cy="281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305800" cy="1905000"/>
          </a:xfrm>
        </p:spPr>
        <p:txBody>
          <a:bodyPr/>
          <a:lstStyle/>
          <a:p>
            <a:r>
              <a:rPr lang="en-US" sz="8800" dirty="0" smtClean="0">
                <a:latin typeface="MV Boli" panose="02000500030200090000" pitchFamily="2" charset="0"/>
                <a:cs typeface="MV Boli" panose="02000500030200090000" pitchFamily="2" charset="0"/>
              </a:rPr>
              <a:t>Meet Ms. Dye</a:t>
            </a:r>
            <a:endParaRPr lang="en-US" sz="8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026" name="Picture 2" descr="C:\Users\cdye\Desktop\min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65218"/>
            <a:ext cx="32004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dye\Desktop\zoo go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3600"/>
            <a:ext cx="3371850" cy="432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45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MV Boli" panose="02000500030200090000" pitchFamily="2" charset="0"/>
                <a:cs typeface="MV Boli" panose="02000500030200090000" pitchFamily="2" charset="0"/>
              </a:rPr>
              <a:t>I LOVE Sports</a:t>
            </a:r>
            <a:endParaRPr lang="en-US" sz="6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8194" name="Picture 2" descr="C:\Users\cdye\Desktop\bronc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752600"/>
            <a:ext cx="32766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cdye\Desktop\rock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417742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36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latin typeface="MV Boli" panose="02000500030200090000" pitchFamily="2" charset="0"/>
                <a:cs typeface="MV Boli" panose="02000500030200090000" pitchFamily="2" charset="0"/>
              </a:rPr>
              <a:t>But Mostly I LOVE Hockey!!!</a:t>
            </a:r>
            <a:endParaRPr lang="en-US" sz="4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9218" name="Picture 2" descr="C:\Users\cdye\Desktop\av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1"/>
            <a:ext cx="3657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cdye\Desktop\me hock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5001"/>
            <a:ext cx="3529012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8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800" dirty="0" smtClean="0">
                <a:latin typeface="MV Boli" panose="02000500030200090000" pitchFamily="2" charset="0"/>
                <a:cs typeface="MV Boli" panose="02000500030200090000" pitchFamily="2" charset="0"/>
              </a:rPr>
              <a:t>Starbucks</a:t>
            </a:r>
          </a:p>
          <a:p>
            <a:r>
              <a:rPr lang="en-US" sz="4800" dirty="0" smtClean="0">
                <a:latin typeface="MV Boli" panose="02000500030200090000" pitchFamily="2" charset="0"/>
                <a:cs typeface="MV Boli" panose="02000500030200090000" pitchFamily="2" charset="0"/>
              </a:rPr>
              <a:t>Diet Coke</a:t>
            </a:r>
          </a:p>
          <a:p>
            <a:r>
              <a:rPr lang="en-US" sz="4800" dirty="0" smtClean="0">
                <a:latin typeface="MV Boli" panose="02000500030200090000" pitchFamily="2" charset="0"/>
                <a:cs typeface="MV Boli" panose="02000500030200090000" pitchFamily="2" charset="0"/>
              </a:rPr>
              <a:t>Chipotle</a:t>
            </a:r>
          </a:p>
          <a:p>
            <a:r>
              <a:rPr lang="en-US" sz="4800" dirty="0" smtClean="0">
                <a:latin typeface="MV Boli" panose="02000500030200090000" pitchFamily="2" charset="0"/>
                <a:cs typeface="MV Boli" panose="02000500030200090000" pitchFamily="2" charset="0"/>
              </a:rPr>
              <a:t>Reading</a:t>
            </a:r>
          </a:p>
          <a:p>
            <a:r>
              <a:rPr lang="en-US" sz="4800" dirty="0" smtClean="0">
                <a:latin typeface="MV Boli" panose="02000500030200090000" pitchFamily="2" charset="0"/>
                <a:cs typeface="MV Boli" panose="02000500030200090000" pitchFamily="2" charset="0"/>
              </a:rPr>
              <a:t>Working Out</a:t>
            </a:r>
          </a:p>
          <a:p>
            <a:r>
              <a:rPr lang="en-US" sz="4800" dirty="0" smtClean="0">
                <a:latin typeface="MV Boli" panose="02000500030200090000" pitchFamily="2" charset="0"/>
                <a:cs typeface="MV Boli" panose="02000500030200090000" pitchFamily="2" charset="0"/>
              </a:rPr>
              <a:t>Music</a:t>
            </a:r>
            <a:endParaRPr lang="en-US" sz="4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MV Boli" panose="02000500030200090000" pitchFamily="2" charset="0"/>
                <a:cs typeface="MV Boli" panose="02000500030200090000" pitchFamily="2" charset="0"/>
              </a:rPr>
              <a:t>Other Stuff I Love</a:t>
            </a:r>
            <a:endParaRPr lang="en-US" sz="6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2290" name="Picture 2" descr="C:\Users\cdye\Desktop\snowboar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52600"/>
            <a:ext cx="261548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1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MV Boli" panose="02000500030200090000" pitchFamily="2" charset="0"/>
                <a:cs typeface="MV Boli" panose="02000500030200090000" pitchFamily="2" charset="0"/>
              </a:rPr>
              <a:t>And I LOVE Science!!!</a:t>
            </a:r>
            <a:endParaRPr lang="en-US" sz="6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3314" name="Picture 2" descr="C:\Users\cdye\Desktop\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324599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93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MV Boli" panose="02000500030200090000" pitchFamily="2" charset="0"/>
                <a:cs typeface="MV Boli" panose="02000500030200090000" pitchFamily="2" charset="0"/>
              </a:rPr>
              <a:t>Hiking</a:t>
            </a:r>
            <a:endParaRPr lang="en-US" sz="6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050" name="Picture 2" descr="C:\Users\cdye\Desktop\pulpit r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733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dye\Desktop\pulpit rock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1"/>
            <a:ext cx="39623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57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MV Boli" panose="02000500030200090000" pitchFamily="2" charset="0"/>
                <a:cs typeface="MV Boli" panose="02000500030200090000" pitchFamily="2" charset="0"/>
              </a:rPr>
              <a:t>More Hiking</a:t>
            </a:r>
            <a:endParaRPr lang="en-US" sz="6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Content Placeholder 3" descr="C:\Users\cdye\Desktop\hiki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cdye\Desktop\incl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351472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57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dirty="0" smtClean="0">
                <a:latin typeface="MV Boli" panose="02000500030200090000" pitchFamily="2" charset="0"/>
                <a:cs typeface="MV Boli" panose="02000500030200090000" pitchFamily="2" charset="0"/>
              </a:rPr>
              <a:t>Minnesota</a:t>
            </a:r>
            <a:endParaRPr lang="en-US" sz="6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098" name="Picture 2" descr="C:\Users\cdye\Desktop\MO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10327"/>
            <a:ext cx="3061855" cy="408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dye\Desktop\minn turt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17254"/>
            <a:ext cx="3105150" cy="407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79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MV Boli" panose="02000500030200090000" pitchFamily="2" charset="0"/>
                <a:cs typeface="MV Boli" panose="02000500030200090000" pitchFamily="2" charset="0"/>
              </a:rPr>
              <a:t>More Minnesota</a:t>
            </a:r>
            <a:endParaRPr lang="en-US" sz="6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5122" name="Picture 2" descr="C:\Users\cdye\Desktop\bur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70363"/>
            <a:ext cx="3128963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cdye\Desktop\minn do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70363"/>
            <a:ext cx="3099046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07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24840"/>
            <a:ext cx="8229600" cy="51521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MV Boli" panose="02000500030200090000" pitchFamily="2" charset="0"/>
                <a:cs typeface="MV Boli" panose="02000500030200090000" pitchFamily="2" charset="0"/>
              </a:rPr>
              <a:t>And More Minnesota…</a:t>
            </a:r>
            <a:endParaRPr lang="en-US" sz="5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6146" name="Picture 2" descr="C:\Users\cdye\Desktop\minn zoo tr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3962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cdye\Desktop\minn goat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39141"/>
            <a:ext cx="3719513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78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MV Boli" panose="02000500030200090000" pitchFamily="2" charset="0"/>
                <a:cs typeface="MV Boli" panose="02000500030200090000" pitchFamily="2" charset="0"/>
              </a:rPr>
              <a:t>Other Summer Fun</a:t>
            </a:r>
            <a:endParaRPr lang="en-US" sz="5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7170" name="Picture 2" descr="C:\Users\cdye\Desktop\p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cdye\Desktop\puttput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11927"/>
            <a:ext cx="282416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cdye\Desktop\CM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2533650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84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MV Boli" panose="02000500030200090000" pitchFamily="2" charset="0"/>
                <a:cs typeface="MV Boli" panose="02000500030200090000" pitchFamily="2" charset="0"/>
              </a:rPr>
              <a:t>My Birthday</a:t>
            </a:r>
            <a:endParaRPr lang="en-US" sz="6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0242" name="Picture 2" descr="C:\Users\cdye\Desktop\bday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00200"/>
            <a:ext cx="35052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cdye\Desktop\bda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3909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86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Nemo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 – Goldfish	Zoey – Hamster</a:t>
            </a:r>
          </a:p>
          <a:p>
            <a:pPr algn="ctr"/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Bacon &amp; Eggs – Guinea Pigs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MV Boli" panose="02000500030200090000" pitchFamily="2" charset="0"/>
                <a:cs typeface="MV Boli" panose="02000500030200090000" pitchFamily="2" charset="0"/>
              </a:rPr>
              <a:t>Pets</a:t>
            </a:r>
            <a:endParaRPr lang="en-US" sz="6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1266" name="Picture 2" descr="C:\Users\cdye\Desktop\o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438400"/>
            <a:ext cx="3200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cdye\Desktop\kinz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38400"/>
            <a:ext cx="2824161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49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201</TotalTime>
  <Words>49</Words>
  <Application>Microsoft Office PowerPoint</Application>
  <PresentationFormat>On-screen Show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Paper</vt:lpstr>
      <vt:lpstr>Meet Ms. Dye</vt:lpstr>
      <vt:lpstr>Hiking</vt:lpstr>
      <vt:lpstr>More Hiking</vt:lpstr>
      <vt:lpstr>Minnesota</vt:lpstr>
      <vt:lpstr>More Minnesota</vt:lpstr>
      <vt:lpstr>And More Minnesota…</vt:lpstr>
      <vt:lpstr>Other Summer Fun</vt:lpstr>
      <vt:lpstr>My Birthday</vt:lpstr>
      <vt:lpstr>Pets</vt:lpstr>
      <vt:lpstr>I LOVE Sports</vt:lpstr>
      <vt:lpstr>But Mostly I LOVE Hockey!!!</vt:lpstr>
      <vt:lpstr>Other Stuff I Love</vt:lpstr>
      <vt:lpstr>And I LOVE Science!!!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Dye</dc:creator>
  <cp:lastModifiedBy>Carolyn Dye</cp:lastModifiedBy>
  <cp:revision>5</cp:revision>
  <dcterms:created xsi:type="dcterms:W3CDTF">2014-08-01T16:49:52Z</dcterms:created>
  <dcterms:modified xsi:type="dcterms:W3CDTF">2014-08-01T20:11:34Z</dcterms:modified>
</cp:coreProperties>
</file>